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28"/>
  </p:normalViewPr>
  <p:slideViewPr>
    <p:cSldViewPr snapToGrid="0" snapToObjects="1">
      <p:cViewPr varScale="1">
        <p:scale>
          <a:sx n="119" d="100"/>
          <a:sy n="119" d="100"/>
        </p:scale>
        <p:origin x="31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5CED3-B171-414F-BB3A-FBCDEE6421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37669D8-21DC-2440-AE44-19269EC2F9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60FD62-7A05-5144-9B3F-B22CFF48D0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CE68D-1039-414F-86AC-1ADA094FC5F4}" type="datetimeFigureOut">
              <a:rPr lang="pl-PL" smtClean="0"/>
              <a:t>4.05.2026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BE3F3D-55D0-294D-869B-8508E29FC3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15EA9C-210D-804F-8261-6532437CD3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9F15F-5842-574A-85AC-D7ADF199551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72495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455386-C2BC-5040-ABD1-1A95988DB4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68AF7AD-B8A6-8E40-B91B-4E32AD5CBF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D944C4-06B7-3048-B5CD-2CEAFE0837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CE68D-1039-414F-86AC-1ADA094FC5F4}" type="datetimeFigureOut">
              <a:rPr lang="pl-PL" smtClean="0"/>
              <a:t>4.05.2026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0F0F51-6A1A-2A44-BDE3-A75C6A41F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86F448-69D0-F844-884D-787407569B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9F15F-5842-574A-85AC-D7ADF199551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22228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48F4481-970B-244D-BB18-9F3E157CB23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93218A-49AB-EF40-881D-789D667C57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240374-FF38-DC46-A5CE-CEC796056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CE68D-1039-414F-86AC-1ADA094FC5F4}" type="datetimeFigureOut">
              <a:rPr lang="pl-PL" smtClean="0"/>
              <a:t>4.05.2026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910D61-6385-D84C-9BFA-54176CBDA9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AD5263-0789-4D40-873D-C2ABF3835D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9F15F-5842-574A-85AC-D7ADF199551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4843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EB33E0-7068-764F-A4ED-0F45DC1EC1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5C2F9B-02E9-474B-833D-901637FB86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FE7687-8E52-CB40-AFA2-5BF45C36A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CE68D-1039-414F-86AC-1ADA094FC5F4}" type="datetimeFigureOut">
              <a:rPr lang="pl-PL" smtClean="0"/>
              <a:t>4.05.2026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7BD690-AD73-164C-B44C-6DC404FA3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D69943-5F47-6E46-BECB-34E225805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9F15F-5842-574A-85AC-D7ADF199551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7083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95AC9B-4751-CE4C-87DD-B2D9FE122A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19D7C7-AC9C-154C-AD3E-D1A124CA42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17C033-A35B-CF4F-934A-CB94BBE8D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CE68D-1039-414F-86AC-1ADA094FC5F4}" type="datetimeFigureOut">
              <a:rPr lang="pl-PL" smtClean="0"/>
              <a:t>4.05.2026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3384CC-4793-174F-B811-3E6BC3815D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DB4D3E-2B4A-C847-87D3-DA81B6C6D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9F15F-5842-574A-85AC-D7ADF199551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78011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D0103E-1F18-4149-9FAD-B0B636EBCA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A3FEE3-9656-E34D-8413-507E5D5276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7E5E22-918A-F141-9BCA-4B0B9A5930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DD517F-B2CC-E74F-B2FA-C62128C3DD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CE68D-1039-414F-86AC-1ADA094FC5F4}" type="datetimeFigureOut">
              <a:rPr lang="pl-PL" smtClean="0"/>
              <a:t>4.05.2026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CFCF05-941C-474F-A0CA-D85E7D0B3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431CE0-7E2A-C14B-A5B0-B66E1754B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9F15F-5842-574A-85AC-D7ADF199551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677969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62EBA9-BB40-1946-B3CF-91DEC484C6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38FD3E-1997-FA40-A47D-0160395E93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A14A7A-8ABB-5443-851A-FC60F38D5B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D72A53-EC10-B940-B142-CD09DD59F5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506E93-107F-B74B-8C6F-08BF4D027B3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0D79D6C-376F-5348-8343-B23D4734B6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CE68D-1039-414F-86AC-1ADA094FC5F4}" type="datetimeFigureOut">
              <a:rPr lang="pl-PL" smtClean="0"/>
              <a:t>4.05.2026</a:t>
            </a:fld>
            <a:endParaRPr lang="pl-P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071450B-3FC7-B244-8484-FEC0E6720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7101D9-D43B-EC4B-AC69-F2E9B0BC15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9F15F-5842-574A-85AC-D7ADF199551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77836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263A79-0881-9940-8381-260830D453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5B466C3-DA45-844B-B153-687177C5AD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CE68D-1039-414F-86AC-1ADA094FC5F4}" type="datetimeFigureOut">
              <a:rPr lang="pl-PL" smtClean="0"/>
              <a:t>4.05.2026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D12F55-CFAC-9A49-AE0C-506D284072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FAB82F-A618-3649-9745-BED3530C8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9F15F-5842-574A-85AC-D7ADF199551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54919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01CD24E-963E-FA4D-A941-190026D79D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CE68D-1039-414F-86AC-1ADA094FC5F4}" type="datetimeFigureOut">
              <a:rPr lang="pl-PL" smtClean="0"/>
              <a:t>4.05.2026</a:t>
            </a:fld>
            <a:endParaRPr lang="pl-P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E0AA0F3-C6B0-374E-85AF-FB27FCC2D3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374F55-C494-4A4E-9A78-162ED4C60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9F15F-5842-574A-85AC-D7ADF199551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78800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CA7227-F105-3A4A-A669-8D3B77917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E2348F-AC8F-4443-AB96-D0425939DE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BB83DC-965C-1A41-88F6-4B9FD61488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DAA7CB-440B-4C47-8BEF-DB84A5095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CE68D-1039-414F-86AC-1ADA094FC5F4}" type="datetimeFigureOut">
              <a:rPr lang="pl-PL" smtClean="0"/>
              <a:t>4.05.2026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8FA0D7-3009-F846-B1BA-41EA27F41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6F095C-B1CD-EA49-BF80-77D6843F25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9F15F-5842-574A-85AC-D7ADF199551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50408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9C54B3-0080-1F46-91BC-3C049F592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D9B31C-0112-E042-9993-AF857B9108D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3070C1-8589-2944-B293-65AB0DCA9C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57DDC9-3EA2-CD44-AE25-832C46890E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CE68D-1039-414F-86AC-1ADA094FC5F4}" type="datetimeFigureOut">
              <a:rPr lang="pl-PL" smtClean="0"/>
              <a:t>4.05.2026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0F952D-726D-0945-9E81-62BF6F0989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09F9BB-F25D-A448-A005-7FB7DE32B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9F15F-5842-574A-85AC-D7ADF199551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72850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80048BF-3C8A-6645-9B9E-0C5BF70218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9AADBE-01C2-4D48-964D-E82A6894A7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64311B-17CF-7D48-B8C0-337007A028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0CE68D-1039-414F-86AC-1ADA094FC5F4}" type="datetimeFigureOut">
              <a:rPr lang="pl-PL" smtClean="0"/>
              <a:t>4.05.2026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F05F96-1C35-B24C-B224-782D65F458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9C913-5694-A44F-B0CC-FC228609D3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59F15F-5842-574A-85AC-D7ADF199551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75050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B53620C2-648F-6144-AF53-A7D0463F97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01470" y="2108498"/>
            <a:ext cx="1922627" cy="2123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2237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Macintosh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Piotrek Krupiński</dc:creator>
  <cp:lastModifiedBy>Piotrek Krupiński</cp:lastModifiedBy>
  <cp:revision>2</cp:revision>
  <dcterms:created xsi:type="dcterms:W3CDTF">2026-05-04T19:49:32Z</dcterms:created>
  <dcterms:modified xsi:type="dcterms:W3CDTF">2026-05-04T20:03:40Z</dcterms:modified>
</cp:coreProperties>
</file>